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56DA2-80BD-4962-89BB-2A3EF5E89B7C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5840AA-BF15-4D02-A9FB-543576C4A4E0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09542-9D5F-45CC-B8F5-8A3CB2F81F0F}" type="datetimeFigureOut">
              <a:rPr lang="nl-NL" smtClean="0"/>
              <a:t>31-8-2015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4FCF5-A9AF-45C8-B18F-D90E8355BD81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nl-NL" sz="4800" dirty="0" smtClean="0"/>
              <a:t>Startbijeenkomst </a:t>
            </a:r>
            <a:br>
              <a:rPr lang="nl-NL" sz="4800" dirty="0" smtClean="0"/>
            </a:br>
            <a:r>
              <a:rPr lang="nl-NL" sz="4800" dirty="0" smtClean="0"/>
              <a:t/>
            </a:r>
            <a:br>
              <a:rPr lang="nl-NL" sz="4800" dirty="0" smtClean="0"/>
            </a:br>
            <a:r>
              <a:rPr lang="nl-NL" sz="4800" dirty="0" smtClean="0"/>
              <a:t>Competitie Start Periode</a:t>
            </a:r>
            <a:endParaRPr lang="nl-NL" sz="480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Inhoud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Doel van de CSP</a:t>
            </a:r>
          </a:p>
          <a:p>
            <a:r>
              <a:rPr lang="nl-NL" dirty="0" smtClean="0"/>
              <a:t>Opzetten van een training</a:t>
            </a:r>
          </a:p>
          <a:p>
            <a:r>
              <a:rPr lang="nl-NL" dirty="0" smtClean="0"/>
              <a:t>Beschikbaarheid boten</a:t>
            </a:r>
          </a:p>
          <a:p>
            <a:r>
              <a:rPr lang="nl-NL" dirty="0" smtClean="0"/>
              <a:t>Trainingstijden</a:t>
            </a:r>
          </a:p>
          <a:p>
            <a:endParaRPr lang="nl-NL" dirty="0" smtClean="0"/>
          </a:p>
          <a:p>
            <a:r>
              <a:rPr lang="nl-NL" dirty="0" smtClean="0"/>
              <a:t>Ploegvormingsactiviteiten</a:t>
            </a:r>
          </a:p>
          <a:p>
            <a:r>
              <a:rPr lang="nl-NL" dirty="0" smtClean="0"/>
              <a:t>Rol coördinatoren</a:t>
            </a:r>
            <a:endParaRPr lang="nl-NL" dirty="0"/>
          </a:p>
          <a:p>
            <a:r>
              <a:rPr lang="nl-NL" dirty="0" smtClean="0"/>
              <a:t>Nieuwe aanmelders</a:t>
            </a:r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Doel van de CSP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Onderliggende idee: meer ouderejaars roeiers</a:t>
            </a:r>
          </a:p>
          <a:p>
            <a:endParaRPr lang="nl-NL" dirty="0"/>
          </a:p>
          <a:p>
            <a:r>
              <a:rPr lang="nl-NL" dirty="0" smtClean="0"/>
              <a:t>Uitproberen nieuwe boottypes</a:t>
            </a:r>
          </a:p>
          <a:p>
            <a:r>
              <a:rPr lang="nl-NL" dirty="0" smtClean="0"/>
              <a:t>Nieuwe mensen leren kennen</a:t>
            </a:r>
          </a:p>
          <a:p>
            <a:endParaRPr lang="nl-NL" dirty="0"/>
          </a:p>
          <a:p>
            <a:r>
              <a:rPr lang="nl-NL" dirty="0" smtClean="0"/>
              <a:t>Nieuwe roeiploegjes</a:t>
            </a:r>
          </a:p>
          <a:p>
            <a:endParaRPr lang="nl-NL" dirty="0"/>
          </a:p>
          <a:p>
            <a:r>
              <a:rPr lang="nl-NL" dirty="0" smtClean="0"/>
              <a:t>Einde CSP: zondag 23 oktober</a:t>
            </a:r>
          </a:p>
          <a:p>
            <a:pPr lvl="1"/>
            <a:r>
              <a:rPr lang="nl-NL" dirty="0" smtClean="0"/>
              <a:t>Kort hierna: clubselecties</a:t>
            </a:r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Opzetten van trainingen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Initiatief ligt bij de roeiers</a:t>
            </a:r>
          </a:p>
          <a:p>
            <a:r>
              <a:rPr lang="nl-NL" dirty="0" smtClean="0"/>
              <a:t>Opzetten van trainingen via het forum</a:t>
            </a:r>
          </a:p>
          <a:p>
            <a:endParaRPr lang="nl-NL" dirty="0"/>
          </a:p>
          <a:p>
            <a:r>
              <a:rPr lang="nl-NL" dirty="0" smtClean="0"/>
              <a:t>Voorbeeld: </a:t>
            </a:r>
          </a:p>
          <a:p>
            <a:r>
              <a:rPr lang="nl-NL" dirty="0" smtClean="0"/>
              <a:t>Coaches/stuurtjes:</a:t>
            </a:r>
          </a:p>
          <a:p>
            <a:pPr lvl="1"/>
            <a:r>
              <a:rPr lang="nl-NL" dirty="0" smtClean="0"/>
              <a:t>Actief benaderen</a:t>
            </a:r>
          </a:p>
          <a:p>
            <a:pPr lvl="1"/>
            <a:endParaRPr lang="nl-NL" dirty="0" smtClean="0"/>
          </a:p>
          <a:p>
            <a:r>
              <a:rPr lang="nl-NL" dirty="0" smtClean="0"/>
              <a:t>LET OP ‘T FORUM</a:t>
            </a:r>
            <a:endParaRPr lang="nl-NL" dirty="0"/>
          </a:p>
          <a:p>
            <a:r>
              <a:rPr lang="nl-NL" dirty="0" smtClean="0"/>
              <a:t>HELP ELKAAR!!!!</a:t>
            </a:r>
          </a:p>
          <a:p>
            <a:pPr lvl="1">
              <a:buNone/>
            </a:pPr>
            <a:endParaRPr lang="nl-NL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5381" t="31787" r="24215" b="12353"/>
          <a:stretch>
            <a:fillRect/>
          </a:stretch>
        </p:blipFill>
        <p:spPr bwMode="auto">
          <a:xfrm>
            <a:off x="4000367" y="3257600"/>
            <a:ext cx="5143633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0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Beschikbaarheid boten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dirty="0" smtClean="0"/>
              <a:t>Delen boten met SVP</a:t>
            </a:r>
          </a:p>
          <a:p>
            <a:pPr lvl="1">
              <a:buNone/>
            </a:pPr>
            <a:r>
              <a:rPr lang="nl-NL" dirty="0" smtClean="0"/>
              <a:t>                                                  </a:t>
            </a:r>
            <a:r>
              <a:rPr lang="nl-NL" sz="2000" dirty="0" smtClean="0"/>
              <a:t>met coach              zonder coach</a:t>
            </a:r>
            <a:endParaRPr lang="nl-NL" dirty="0"/>
          </a:p>
          <a:p>
            <a:r>
              <a:rPr lang="nl-NL" dirty="0" smtClean="0"/>
              <a:t>8+: </a:t>
            </a:r>
            <a:r>
              <a:rPr lang="nl-NL" dirty="0" err="1"/>
              <a:t>P</a:t>
            </a:r>
            <a:r>
              <a:rPr lang="nl-NL" dirty="0" err="1" smtClean="0"/>
              <a:t>ussy</a:t>
            </a:r>
            <a:r>
              <a:rPr lang="nl-NL" dirty="0" smtClean="0"/>
              <a:t> Wagon		    -                    X</a:t>
            </a:r>
          </a:p>
          <a:p>
            <a:r>
              <a:rPr lang="nl-NL" dirty="0" smtClean="0"/>
              <a:t>4+: Out of the blue		    -		 </a:t>
            </a:r>
            <a:r>
              <a:rPr lang="nl-NL" sz="2400" dirty="0" smtClean="0"/>
              <a:t>4+ examen</a:t>
            </a:r>
            <a:endParaRPr lang="nl-NL" dirty="0" smtClean="0"/>
          </a:p>
          <a:p>
            <a:r>
              <a:rPr lang="nl-NL" dirty="0" smtClean="0"/>
              <a:t>4*+: Noorse </a:t>
            </a:r>
            <a:r>
              <a:rPr lang="nl-NL" dirty="0" err="1" smtClean="0"/>
              <a:t>kaptein</a:t>
            </a:r>
            <a:r>
              <a:rPr lang="nl-NL" dirty="0" smtClean="0"/>
              <a:t> II	 </a:t>
            </a:r>
            <a:r>
              <a:rPr lang="nl-NL" sz="2400" dirty="0" smtClean="0"/>
              <a:t>skiff 1                skiff 2</a:t>
            </a:r>
            <a:endParaRPr lang="nl-NL" dirty="0" smtClean="0"/>
          </a:p>
          <a:p>
            <a:r>
              <a:rPr lang="nl-NL" dirty="0" smtClean="0"/>
              <a:t>1x: zelf inschrijven</a:t>
            </a:r>
          </a:p>
          <a:p>
            <a:r>
              <a:rPr lang="nl-NL" dirty="0" err="1" smtClean="0"/>
              <a:t>Ergo’s</a:t>
            </a:r>
            <a:r>
              <a:rPr lang="nl-NL" dirty="0" smtClean="0"/>
              <a:t>: </a:t>
            </a:r>
            <a:r>
              <a:rPr lang="nl-NL" dirty="0" err="1" smtClean="0"/>
              <a:t>compo</a:t>
            </a:r>
            <a:r>
              <a:rPr lang="nl-NL" dirty="0" smtClean="0"/>
              <a:t> en </a:t>
            </a:r>
            <a:r>
              <a:rPr lang="nl-NL" dirty="0" err="1" smtClean="0"/>
              <a:t>clubergo’s</a:t>
            </a:r>
            <a:endParaRPr lang="nl-NL" dirty="0" smtClean="0"/>
          </a:p>
          <a:p>
            <a:r>
              <a:rPr lang="nl-NL" dirty="0" err="1" smtClean="0"/>
              <a:t>Cicruiten</a:t>
            </a:r>
            <a:r>
              <a:rPr lang="nl-NL" dirty="0" smtClean="0"/>
              <a:t>: tijdens algemene uren</a:t>
            </a:r>
          </a:p>
          <a:p>
            <a:endParaRPr lang="nl-NL" dirty="0"/>
          </a:p>
          <a:p>
            <a:r>
              <a:rPr lang="nl-NL" dirty="0" smtClean="0"/>
              <a:t>Boten inschrijven: door ons     (alleen vaste tijden)</a:t>
            </a:r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Trainingstijden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nl-NL" dirty="0" smtClean="0"/>
              <a:t>Vaste tijden</a:t>
            </a:r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r>
              <a:rPr lang="nl-NL" dirty="0" smtClean="0"/>
              <a:t>Flexibele tijden: zelf boten inschrijven</a:t>
            </a:r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el 4"/>
          <p:cNvGraphicFramePr>
            <a:graphicFrameLocks noGrp="1"/>
          </p:cNvGraphicFramePr>
          <p:nvPr/>
        </p:nvGraphicFramePr>
        <p:xfrm>
          <a:off x="611560" y="2204864"/>
          <a:ext cx="7776860" cy="3384375"/>
        </p:xfrm>
        <a:graphic>
          <a:graphicData uri="http://schemas.openxmlformats.org/drawingml/2006/table">
            <a:tbl>
              <a:tblPr/>
              <a:tblGrid>
                <a:gridCol w="971685"/>
                <a:gridCol w="971685"/>
                <a:gridCol w="971685"/>
                <a:gridCol w="971685"/>
                <a:gridCol w="972530"/>
                <a:gridCol w="972530"/>
                <a:gridCol w="972530"/>
                <a:gridCol w="972530"/>
              </a:tblGrid>
              <a:tr h="3088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Ma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Di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Woe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DO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Vrij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Za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Zon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7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8+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Pussy wagon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 dirty="0">
                          <a:latin typeface="Calibri"/>
                          <a:ea typeface="Calibri"/>
                          <a:cs typeface="Times New Roman"/>
                        </a:rPr>
                        <a:t>15.00 &amp; 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15.00 &amp; 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7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4+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Out of the blue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12.00 &amp;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 dirty="0">
                          <a:latin typeface="Calibri"/>
                          <a:ea typeface="Calibri"/>
                          <a:cs typeface="Times New Roman"/>
                        </a:rPr>
                        <a:t>15.00 &amp; 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 dirty="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11.00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15.00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7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4*+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Noorse kaptijn II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12.00 &amp;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 dirty="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15.00 &amp;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 dirty="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>
                          <a:latin typeface="Calibri"/>
                          <a:ea typeface="Calibri"/>
                          <a:cs typeface="Times New Roman"/>
                        </a:rPr>
                        <a:t>Ergo's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>
                          <a:latin typeface="Calibri"/>
                          <a:ea typeface="Calibri"/>
                          <a:cs typeface="Times New Roman"/>
                        </a:rPr>
                        <a:t>17.00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400" dirty="0" err="1">
                          <a:latin typeface="Calibri"/>
                          <a:ea typeface="Calibri"/>
                          <a:cs typeface="Times New Roman"/>
                        </a:rPr>
                        <a:t>Circuiten</a:t>
                      </a:r>
                      <a:endParaRPr lang="nl-N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nl-NL" sz="1600" dirty="0">
                          <a:latin typeface="Calibri"/>
                          <a:ea typeface="Calibri"/>
                          <a:cs typeface="Times New Roman"/>
                        </a:rPr>
                        <a:t>17.00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nl-N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Ploegvormingsactiviteiten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err="1" smtClean="0"/>
              <a:t>Speeddaten</a:t>
            </a:r>
            <a:r>
              <a:rPr lang="nl-NL" dirty="0" smtClean="0"/>
              <a:t> </a:t>
            </a:r>
          </a:p>
          <a:p>
            <a:pPr lvl="1"/>
            <a:r>
              <a:rPr lang="nl-NL" dirty="0" err="1" smtClean="0"/>
              <a:t>Woe</a:t>
            </a:r>
            <a:r>
              <a:rPr lang="nl-NL" dirty="0" smtClean="0"/>
              <a:t> 9 </a:t>
            </a:r>
            <a:r>
              <a:rPr lang="nl-NL" dirty="0" err="1" smtClean="0"/>
              <a:t>sept</a:t>
            </a:r>
            <a:r>
              <a:rPr lang="nl-NL" dirty="0" smtClean="0"/>
              <a:t>???</a:t>
            </a:r>
          </a:p>
          <a:p>
            <a:r>
              <a:rPr lang="nl-NL" dirty="0" smtClean="0"/>
              <a:t>BHM</a:t>
            </a:r>
          </a:p>
          <a:p>
            <a:pPr lvl="1"/>
            <a:r>
              <a:rPr lang="nl-NL" dirty="0" smtClean="0"/>
              <a:t>Indeling volgt nog</a:t>
            </a:r>
          </a:p>
          <a:p>
            <a:pPr lvl="1"/>
            <a:endParaRPr lang="nl-NL" dirty="0" smtClean="0"/>
          </a:p>
          <a:p>
            <a:r>
              <a:rPr lang="nl-NL" dirty="0" smtClean="0"/>
              <a:t>BAM activiteiten: Zelf inschrijven</a:t>
            </a:r>
          </a:p>
          <a:p>
            <a:r>
              <a:rPr lang="nl-NL" dirty="0" smtClean="0"/>
              <a:t>Meer activiteiten: wordt aan gewerkt</a:t>
            </a:r>
            <a:endParaRPr lang="nl-NL" dirty="0"/>
          </a:p>
          <a:p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Rol coördinatoren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2400" dirty="0" err="1" smtClean="0"/>
              <a:t>Brian</a:t>
            </a:r>
            <a:r>
              <a:rPr lang="nl-NL" sz="2400" dirty="0" smtClean="0"/>
              <a:t> Tool 				Ploegvormingsactiviteiten</a:t>
            </a:r>
          </a:p>
          <a:p>
            <a:endParaRPr lang="nl-NL" sz="2400" dirty="0" smtClean="0"/>
          </a:p>
          <a:p>
            <a:r>
              <a:rPr lang="nl-NL" sz="2400" dirty="0" smtClean="0"/>
              <a:t>Roos van </a:t>
            </a:r>
            <a:r>
              <a:rPr lang="nl-NL" sz="2400" dirty="0" err="1" smtClean="0"/>
              <a:t>Exter</a:t>
            </a:r>
            <a:r>
              <a:rPr lang="nl-NL" sz="2400" dirty="0" smtClean="0"/>
              <a:t>			Beschikbaarheid boten</a:t>
            </a:r>
          </a:p>
          <a:p>
            <a:endParaRPr lang="nl-NL" sz="2400" dirty="0" smtClean="0"/>
          </a:p>
          <a:p>
            <a:r>
              <a:rPr lang="nl-NL" sz="2400" dirty="0" smtClean="0"/>
              <a:t>Marijke Kloosterziel 		Nieuwe </a:t>
            </a:r>
            <a:r>
              <a:rPr lang="nl-NL" sz="2400" dirty="0" err="1" smtClean="0"/>
              <a:t>instromers</a:t>
            </a:r>
            <a:endParaRPr lang="nl-NL" sz="2400" dirty="0" smtClean="0"/>
          </a:p>
          <a:p>
            <a:endParaRPr lang="nl-NL" sz="2400" dirty="0" smtClean="0"/>
          </a:p>
          <a:p>
            <a:r>
              <a:rPr lang="nl-NL" sz="2400" dirty="0" smtClean="0"/>
              <a:t>Wouter Zwart			Alle andere vragen</a:t>
            </a:r>
          </a:p>
          <a:p>
            <a:endParaRPr lang="nl-NL" sz="2400" dirty="0" smtClean="0"/>
          </a:p>
          <a:p>
            <a:r>
              <a:rPr lang="nl-NL" sz="2400" dirty="0" smtClean="0"/>
              <a:t>Jan </a:t>
            </a:r>
            <a:r>
              <a:rPr lang="nl-NL" sz="2400" dirty="0"/>
              <a:t>W</a:t>
            </a:r>
            <a:r>
              <a:rPr lang="nl-NL" sz="2400" dirty="0" smtClean="0"/>
              <a:t>illem </a:t>
            </a:r>
            <a:r>
              <a:rPr lang="nl-NL" sz="2400" dirty="0" err="1" smtClean="0"/>
              <a:t>Snippe</a:t>
            </a:r>
            <a:r>
              <a:rPr lang="nl-NL" sz="2400" dirty="0" smtClean="0"/>
              <a:t> 			Clubachten</a:t>
            </a:r>
          </a:p>
          <a:p>
            <a:pPr>
              <a:buNone/>
            </a:pPr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45101" t="46875" r="48258" b="34422"/>
          <a:stretch>
            <a:fillRect/>
          </a:stretch>
        </p:blipFill>
        <p:spPr bwMode="auto">
          <a:xfrm>
            <a:off x="2627784" y="1124744"/>
            <a:ext cx="86409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/>
          <a:srcRect l="53955" t="62625" r="38850" b="18672"/>
          <a:stretch>
            <a:fillRect/>
          </a:stretch>
        </p:blipFill>
        <p:spPr bwMode="auto">
          <a:xfrm>
            <a:off x="3923928" y="2060848"/>
            <a:ext cx="93610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print"/>
          <a:srcRect l="11813" t="36219" r="80992" b="47047"/>
          <a:stretch>
            <a:fillRect/>
          </a:stretch>
        </p:blipFill>
        <p:spPr bwMode="auto">
          <a:xfrm>
            <a:off x="3707904" y="5157192"/>
            <a:ext cx="93610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Nieuwe aanmelders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Overgestapt uit SVP</a:t>
            </a:r>
          </a:p>
          <a:p>
            <a:r>
              <a:rPr lang="nl-NL" dirty="0" smtClean="0"/>
              <a:t>Te laat met aanmelden</a:t>
            </a:r>
          </a:p>
          <a:p>
            <a:r>
              <a:rPr lang="nl-NL" dirty="0" smtClean="0"/>
              <a:t>Uitstappers van SVP</a:t>
            </a:r>
          </a:p>
          <a:p>
            <a:endParaRPr lang="nl-NL" dirty="0"/>
          </a:p>
          <a:p>
            <a:r>
              <a:rPr lang="nl-NL" dirty="0" smtClean="0"/>
              <a:t>Melden bij Marijke</a:t>
            </a:r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537" t="18133" r="67890" b="70730"/>
          <a:stretch>
            <a:fillRect/>
          </a:stretch>
        </p:blipFill>
        <p:spPr bwMode="auto">
          <a:xfrm>
            <a:off x="7487816" y="6353944"/>
            <a:ext cx="165618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90466"/>
          </a:xfrm>
        </p:spPr>
        <p:txBody>
          <a:bodyPr>
            <a:normAutofit/>
          </a:bodyPr>
          <a:lstStyle/>
          <a:p>
            <a:r>
              <a:rPr lang="nl-NL" sz="4800" dirty="0" smtClean="0"/>
              <a:t>Vragen???</a:t>
            </a:r>
            <a:endParaRPr lang="nl-NL" sz="48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191</Words>
  <Application>Microsoft Office PowerPoint</Application>
  <PresentationFormat>Diavoorstelling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1" baseType="lpstr">
      <vt:lpstr>Office-thema</vt:lpstr>
      <vt:lpstr>Startbijeenkomst   Competitie Start Periode</vt:lpstr>
      <vt:lpstr>Inhoud</vt:lpstr>
      <vt:lpstr>Doel van de CSP</vt:lpstr>
      <vt:lpstr>Opzetten van trainingen</vt:lpstr>
      <vt:lpstr>Beschikbaarheid boten</vt:lpstr>
      <vt:lpstr>Trainingstijden</vt:lpstr>
      <vt:lpstr>Ploegvormingsactiviteiten</vt:lpstr>
      <vt:lpstr>Rol coördinatoren</vt:lpstr>
      <vt:lpstr>Nieuwe aanmelders</vt:lpstr>
      <vt:lpstr>Vragen???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Startbijeenkomst CSP</dc:title>
  <dc:creator>Wouter</dc:creator>
  <cp:lastModifiedBy>Wouter</cp:lastModifiedBy>
  <cp:revision>17</cp:revision>
  <dcterms:created xsi:type="dcterms:W3CDTF">2015-08-31T08:19:48Z</dcterms:created>
  <dcterms:modified xsi:type="dcterms:W3CDTF">2015-08-31T11:05:16Z</dcterms:modified>
</cp:coreProperties>
</file>